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venuto Cifaldi" initials="BC" lastIdx="1" clrIdx="0">
    <p:extLst>
      <p:ext uri="{19B8F6BF-5375-455C-9EA6-DF929625EA0E}">
        <p15:presenceInfo xmlns:p15="http://schemas.microsoft.com/office/powerpoint/2012/main" userId="6b08c4192f4e5f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723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2156" y="20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CF4FADD-BCE5-48B2-B8E8-F4D77E16095F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B608675-69D4-491E-B1DF-D5E9E9B652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51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82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37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07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27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3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28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00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96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36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28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6E24-C01D-4716-BA35-0C7E84C972ED}" type="datetimeFigureOut">
              <a:rPr lang="it-IT" smtClean="0"/>
              <a:t>11/06/20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CA53-0B61-40A2-A654-0F6CD86E9A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7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D1F77-307B-4F0D-AC1D-0A29DCBFD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463" y="104472"/>
            <a:ext cx="6913249" cy="871922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6">
                    <a:lumMod val="50000"/>
                  </a:schemeClr>
                </a:solidFill>
              </a:rPr>
              <a:t>LIONS FOR HEALTH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6B80AA-FC96-415E-885A-CF4DAA583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212" y="1257169"/>
            <a:ext cx="6913249" cy="9393921"/>
          </a:xfrm>
        </p:spPr>
        <p:txBody>
          <a:bodyPr>
            <a:normAutofit fontScale="92500" lnSpcReduction="10000"/>
          </a:bodyPr>
          <a:lstStyle/>
          <a:p>
            <a:r>
              <a:rPr lang="it-IT" sz="1600" dirty="0"/>
              <a:t>Con il patrocinio del Comune di Orsara di Puglia</a:t>
            </a:r>
          </a:p>
          <a:p>
            <a:pPr>
              <a:lnSpc>
                <a:spcPct val="50000"/>
              </a:lnSpc>
            </a:pPr>
            <a:endParaRPr lang="it-IT" sz="1600" dirty="0">
              <a:solidFill>
                <a:schemeClr val="tx2"/>
              </a:solidFill>
            </a:endParaRPr>
          </a:p>
          <a:p>
            <a:pPr>
              <a:lnSpc>
                <a:spcPct val="50000"/>
              </a:lnSpc>
            </a:pPr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«GIORNATA DELLA PREVENZIONE DA CORONAVIRUS»</a:t>
            </a:r>
          </a:p>
          <a:p>
            <a:r>
              <a:rPr lang="it-IT" sz="2400" dirty="0">
                <a:solidFill>
                  <a:srgbClr val="FF0000"/>
                </a:solidFill>
              </a:rPr>
              <a:t>TEST SIEROLOGICO COVID19</a:t>
            </a:r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Sabato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20 giugno 2020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dalle h.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16:00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alle h.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20:00</a:t>
            </a:r>
          </a:p>
          <a:p>
            <a:pPr>
              <a:lnSpc>
                <a:spcPct val="100000"/>
              </a:lnSpc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Orsara di Puglia, Via XX Settembre Piazzale comunale</a:t>
            </a:r>
          </a:p>
          <a:p>
            <a:r>
              <a:rPr lang="it-IT" sz="3000" dirty="0">
                <a:solidFill>
                  <a:schemeClr val="accent2">
                    <a:lumMod val="50000"/>
                  </a:schemeClr>
                </a:solidFill>
              </a:rPr>
              <a:t>Il Lions Club Monti Dauni Meridionali </a:t>
            </a:r>
          </a:p>
          <a:p>
            <a:pPr algn="just"/>
            <a:r>
              <a:rPr lang="it-IT" sz="1800" dirty="0"/>
              <a:t>sarà presente con una Unità Mobile di Prevenzione Lions su cui medici e infermieri volontari effettueranno circa 200 screening </a:t>
            </a:r>
            <a:r>
              <a:rPr lang="it-IT" sz="1800" dirty="0" err="1"/>
              <a:t>IgM</a:t>
            </a:r>
            <a:r>
              <a:rPr lang="it-IT" sz="1800" dirty="0"/>
              <a:t> e </a:t>
            </a:r>
            <a:r>
              <a:rPr lang="it-IT" sz="1800" dirty="0" err="1"/>
              <a:t>IgG</a:t>
            </a:r>
            <a:r>
              <a:rPr lang="it-IT" sz="1800" dirty="0"/>
              <a:t> sul possibile contagio da Covid19.</a:t>
            </a:r>
          </a:p>
          <a:p>
            <a:pPr algn="just">
              <a:lnSpc>
                <a:spcPct val="100000"/>
              </a:lnSpc>
            </a:pPr>
            <a:r>
              <a:rPr lang="it-IT" sz="1800" dirty="0"/>
              <a:t>Lo screening sarà effettuato mediante l’impiego di kit monouso e permetterà, in circa 10 minuti e dopo una semplice puntura a un polpastrello, di scoprire se il soggetto si trova in uno dei seguenti casi:</a:t>
            </a:r>
          </a:p>
          <a:p>
            <a:pPr algn="just">
              <a:lnSpc>
                <a:spcPct val="110000"/>
              </a:lnSpc>
            </a:pPr>
            <a:r>
              <a:rPr lang="it-IT" sz="1800" dirty="0"/>
              <a:t>- Nessuna infezione in atto o in fase di incubazione;</a:t>
            </a:r>
          </a:p>
          <a:p>
            <a:pPr algn="just">
              <a:lnSpc>
                <a:spcPct val="100000"/>
              </a:lnSpc>
            </a:pPr>
            <a:r>
              <a:rPr lang="it-IT" sz="1800" dirty="0"/>
              <a:t>- Possibile infezione in atto e possibilità di essere entrati in contatto col virus;</a:t>
            </a:r>
          </a:p>
          <a:p>
            <a:pPr algn="just">
              <a:lnSpc>
                <a:spcPct val="50000"/>
              </a:lnSpc>
            </a:pPr>
            <a:r>
              <a:rPr lang="it-IT" sz="1800" dirty="0"/>
              <a:t>- Possibile infezione in atto, ma non necessariamente recente;</a:t>
            </a:r>
          </a:p>
          <a:p>
            <a:pPr algn="just"/>
            <a:r>
              <a:rPr lang="it-IT" sz="1800" dirty="0"/>
              <a:t>- Possibile immunizzazione contro il virus. Possibilità di aver sviluppato gli anticorpi.</a:t>
            </a:r>
          </a:p>
          <a:p>
            <a:pPr algn="just">
              <a:lnSpc>
                <a:spcPct val="80000"/>
              </a:lnSpc>
            </a:pPr>
            <a:r>
              <a:rPr lang="it-IT" sz="1800" dirty="0"/>
              <a:t>Per effettuare il test è necessario prenotarsi telefonando ad uno dei seguenti numeri telefonici:</a:t>
            </a:r>
          </a:p>
          <a:p>
            <a:pPr algn="just">
              <a:lnSpc>
                <a:spcPct val="50000"/>
              </a:lnSpc>
            </a:pPr>
            <a:r>
              <a:rPr lang="it-IT" sz="2200" dirty="0"/>
              <a:t>Comune di Orsara di Puglia</a:t>
            </a:r>
            <a:r>
              <a:rPr lang="it-IT" sz="2200"/>
              <a:t>: 3455733343;</a:t>
            </a:r>
            <a:endParaRPr lang="it-IT" sz="2200" dirty="0"/>
          </a:p>
          <a:p>
            <a:pPr algn="just">
              <a:lnSpc>
                <a:spcPct val="50000"/>
              </a:lnSpc>
            </a:pPr>
            <a:r>
              <a:rPr lang="it-IT" sz="2200" dirty="0"/>
              <a:t>Lions Club Monti Dauni Meridionali: 3475739032 – 3404829431</a:t>
            </a:r>
          </a:p>
          <a:p>
            <a:pPr algn="just">
              <a:lnSpc>
                <a:spcPct val="80000"/>
              </a:lnSpc>
            </a:pPr>
            <a:r>
              <a:rPr lang="it-IT" sz="1800" dirty="0"/>
              <a:t>I soggetti prenotati riceveranno i moduli informativi sulla iniziativa oltre a quelli per la tutela della privacy.</a:t>
            </a:r>
          </a:p>
          <a:p>
            <a:pPr algn="just">
              <a:lnSpc>
                <a:spcPct val="80000"/>
              </a:lnSpc>
            </a:pPr>
            <a:r>
              <a:rPr lang="it-IT" sz="1800" dirty="0"/>
              <a:t>La mattinata sarà divisa in quattro fasce di un’ora ciascuna durante le quali  i cittadini saranno organizzati in ordine di arrivo (sarà garantita priorità a diversamente abili ed anziani).</a:t>
            </a:r>
          </a:p>
          <a:p>
            <a:pPr algn="just"/>
            <a:r>
              <a:rPr lang="it-IT" sz="1800" dirty="0"/>
              <a:t>Per la prestazione è previsto un costo di € 15,00 a titolo di mero rimborso spese per acquisto di kit e materiali sanitari occorrenti.</a:t>
            </a:r>
          </a:p>
          <a:p>
            <a:pPr algn="just">
              <a:lnSpc>
                <a:spcPct val="50000"/>
              </a:lnSpc>
            </a:pPr>
            <a:endParaRPr lang="it-IT" sz="18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50000"/>
              </a:lnSpc>
            </a:pPr>
            <a:r>
              <a:rPr lang="it-IT" sz="1800" dirty="0">
                <a:solidFill>
                  <a:schemeClr val="accent2">
                    <a:lumMod val="50000"/>
                  </a:schemeClr>
                </a:solidFill>
              </a:rPr>
              <a:t>Deliceto, 9 giugno 2020					</a:t>
            </a:r>
          </a:p>
          <a:p>
            <a:pPr algn="just">
              <a:lnSpc>
                <a:spcPct val="50000"/>
              </a:lnSpc>
            </a:pPr>
            <a:r>
              <a:rPr lang="it-IT" sz="1800" dirty="0">
                <a:solidFill>
                  <a:schemeClr val="accent2">
                    <a:lumMod val="50000"/>
                  </a:schemeClr>
                </a:solidFill>
              </a:rPr>
              <a:t>					Il Presidente del Club</a:t>
            </a:r>
          </a:p>
          <a:p>
            <a:pPr algn="just">
              <a:lnSpc>
                <a:spcPct val="50000"/>
              </a:lnSpc>
            </a:pPr>
            <a:r>
              <a:rPr lang="it-IT" sz="1800" dirty="0">
                <a:solidFill>
                  <a:schemeClr val="accent2">
                    <a:lumMod val="50000"/>
                  </a:schemeClr>
                </a:solidFill>
              </a:rPr>
              <a:t>				             dott. Benvenuto Cifaldi</a:t>
            </a:r>
          </a:p>
        </p:txBody>
      </p:sp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E5D079CA-B3DB-4314-9322-94AB4E0C2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23" y="129419"/>
            <a:ext cx="986964" cy="970277"/>
          </a:xfrm>
          <a:prstGeom prst="rect">
            <a:avLst/>
          </a:prstGeom>
        </p:spPr>
      </p:pic>
      <p:pic>
        <p:nvPicPr>
          <p:cNvPr id="13" name="Immagine 12" descr="Immagine che contiene testo, libro&#10;&#10;Descrizione generata automaticamente">
            <a:extLst>
              <a:ext uri="{FF2B5EF4-FFF2-40B4-BE49-F238E27FC236}">
                <a16:creationId xmlns:a16="http://schemas.microsoft.com/office/drawing/2014/main" id="{A0A027BD-D6DF-44D3-A602-AB61FA0D7D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69723" y="131513"/>
            <a:ext cx="773163" cy="970277"/>
          </a:xfrm>
          <a:prstGeom prst="rect">
            <a:avLst/>
          </a:prstGeom>
        </p:spPr>
      </p:pic>
      <p:pic>
        <p:nvPicPr>
          <p:cNvPr id="5" name="Immagine 4" descr="Immagine che contiene sedendo, tavolo, frutta, cibo&#10;&#10;Descrizione generata automaticamente">
            <a:extLst>
              <a:ext uri="{FF2B5EF4-FFF2-40B4-BE49-F238E27FC236}">
                <a16:creationId xmlns:a16="http://schemas.microsoft.com/office/drawing/2014/main" id="{3AA6DF1D-252F-4196-ABB2-4EBC2899A9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171" y="1087372"/>
            <a:ext cx="449451" cy="5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84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300</Words>
  <Application>Microsoft Office PowerPoint</Application>
  <PresentationFormat>Personalizzato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LIONS FOR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Benvenuto Cifaldi</dc:creator>
  <cp:lastModifiedBy>Benvenuto Cifaldi</cp:lastModifiedBy>
  <cp:revision>37</cp:revision>
  <cp:lastPrinted>2020-06-07T16:43:02Z</cp:lastPrinted>
  <dcterms:created xsi:type="dcterms:W3CDTF">2019-11-04T12:37:20Z</dcterms:created>
  <dcterms:modified xsi:type="dcterms:W3CDTF">2020-06-11T16:37:44Z</dcterms:modified>
</cp:coreProperties>
</file>